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58" r:id="rId6"/>
    <p:sldId id="267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F8DDDF-8F71-4F0B-AED3-B92919273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332656"/>
            <a:ext cx="795637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Природа большого города</a:t>
            </a: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Республика Мордовия.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Город</a:t>
            </a:r>
            <a:r>
              <a:rPr kumimoji="0" lang="ru-RU" sz="4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Саранск.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4644008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кружковцы 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творческого объединения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 Занимательная экология» МОУ СОШ № 28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г.Саранска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Участие «кружковцев» в экологической жизни родного города.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Основная задача занятий – привить любовь «кружковцам» к окружающей их природе. Научить ценить природные богатства родного края и преумножать их. Так, в ходе факультативных занятий ученики совместно с учителями проводят уборку пришкольной территории, а также высаживают цветы в пришкольном палисаднике.   </a:t>
            </a:r>
            <a:endParaRPr lang="ru-RU" dirty="0"/>
          </a:p>
        </p:txBody>
      </p:sp>
      <p:pic>
        <p:nvPicPr>
          <p:cNvPr id="8194" name="Picture 2" descr="Картинки по запросу уборка школьной терри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45" y="1409874"/>
            <a:ext cx="3261473" cy="21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дети сажают цв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40" y="3789040"/>
            <a:ext cx="2911314" cy="21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650f25471ed6cb1e6bcb0866008e3f70ebe6104_849 (700x466, 425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05894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4221088"/>
            <a:ext cx="8892480" cy="172819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Цените и оберегайте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природы родного края!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под таким девизом проходят занятия кружковцев.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573b14dc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60940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«Город на болоте».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1640" y="2204864"/>
            <a:ext cx="6804248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0_581f7_47d7cc8c_XXXL (684x700, 18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40675"/>
            <a:ext cx="3054519" cy="31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47px-Coat_of_Arms_of_Saransk.svg (547x599, 24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615425" cy="28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1050996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9933"/>
                </a:solidFill>
              </a:rPr>
              <a:t>Саранск возник на берегу, окруженном большими </a:t>
            </a:r>
            <a:r>
              <a:rPr lang="ru-RU" dirty="0" err="1">
                <a:solidFill>
                  <a:srgbClr val="339933"/>
                </a:solidFill>
              </a:rPr>
              <a:t>сарами</a:t>
            </a:r>
            <a:r>
              <a:rPr lang="ru-RU" dirty="0">
                <a:solidFill>
                  <a:srgbClr val="339933"/>
                </a:solidFill>
              </a:rPr>
              <a:t>. Речка </a:t>
            </a:r>
            <a:r>
              <a:rPr lang="ru-RU" dirty="0" err="1">
                <a:solidFill>
                  <a:srgbClr val="339933"/>
                </a:solidFill>
              </a:rPr>
              <a:t>Саранка</a:t>
            </a:r>
            <a:r>
              <a:rPr lang="ru-RU" dirty="0">
                <a:solidFill>
                  <a:srgbClr val="339933"/>
                </a:solidFill>
              </a:rPr>
              <a:t>, называвшаяся в XVII веке </a:t>
            </a:r>
            <a:r>
              <a:rPr lang="ru-RU" dirty="0" err="1">
                <a:solidFill>
                  <a:srgbClr val="339933"/>
                </a:solidFill>
              </a:rPr>
              <a:t>Сарлей</a:t>
            </a:r>
            <a:r>
              <a:rPr lang="ru-RU" dirty="0">
                <a:solidFill>
                  <a:srgbClr val="339933"/>
                </a:solidFill>
              </a:rPr>
              <a:t>, у самого города образовывала огромную заболоченную площадь. В основе слова Саранск лежит слова </a:t>
            </a:r>
            <a:r>
              <a:rPr lang="ru-RU" dirty="0" err="1">
                <a:solidFill>
                  <a:srgbClr val="339933"/>
                </a:solidFill>
              </a:rPr>
              <a:t>сара</a:t>
            </a:r>
            <a:r>
              <a:rPr lang="ru-RU" dirty="0">
                <a:solidFill>
                  <a:srgbClr val="339933"/>
                </a:solidFill>
              </a:rPr>
              <a:t> – болото. Говоря проще, название Саранск означает </a:t>
            </a:r>
            <a:r>
              <a:rPr lang="ru-RU" dirty="0" smtClean="0">
                <a:solidFill>
                  <a:srgbClr val="339933"/>
                </a:solidFill>
              </a:rPr>
              <a:t> </a:t>
            </a:r>
            <a:r>
              <a:rPr lang="ru-RU" dirty="0">
                <a:solidFill>
                  <a:srgbClr val="339933"/>
                </a:solidFill>
              </a:rPr>
              <a:t>место на болотах и свое название город получил от названия реки </a:t>
            </a:r>
            <a:r>
              <a:rPr lang="ru-RU" dirty="0" err="1">
                <a:solidFill>
                  <a:srgbClr val="339933"/>
                </a:solidFill>
              </a:rPr>
              <a:t>Саранки</a:t>
            </a:r>
            <a:r>
              <a:rPr lang="ru-RU" dirty="0">
                <a:solidFill>
                  <a:srgbClr val="339933"/>
                </a:solidFill>
              </a:rPr>
              <a:t>, которое возникло раньше.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86104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Саранск был основан в 1641 году как крепость на юго-восточной окраине Русского царства, на </a:t>
            </a:r>
            <a:r>
              <a:rPr lang="ru-RU" dirty="0" err="1">
                <a:solidFill>
                  <a:srgbClr val="FF0000"/>
                </a:solidFill>
              </a:rPr>
              <a:t>Атемарской</a:t>
            </a:r>
            <a:r>
              <a:rPr lang="ru-RU" dirty="0">
                <a:solidFill>
                  <a:srgbClr val="FF0000"/>
                </a:solidFill>
              </a:rPr>
              <a:t> засечной черте, которая была частью большой укреплённой линии, строившейся с 1638 по 1653 годы и тянувшейся от Белгорода до Симбирска.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П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риродные памятники города Саранск.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89535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вятой </a:t>
            </a:r>
            <a:r>
              <a:rPr lang="ru-RU" b="1" dirty="0">
                <a:solidFill>
                  <a:srgbClr val="FF0000"/>
                </a:solidFill>
              </a:rPr>
              <a:t>источник Казанской иконы Божией </a:t>
            </a:r>
            <a:r>
              <a:rPr lang="ru-RU" b="1" dirty="0" smtClean="0">
                <a:solidFill>
                  <a:srgbClr val="FF0000"/>
                </a:solidFill>
              </a:rPr>
              <a:t>Матери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561" y="3994297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Родник </a:t>
            </a:r>
            <a:r>
              <a:rPr lang="ru-RU" sz="1700" dirty="0"/>
              <a:t>освященный в честь Казанской иконы Божией Матери выбивает в низине, на левом берегу реки Сухой </a:t>
            </a:r>
            <a:r>
              <a:rPr lang="ru-RU" sz="1700" dirty="0" smtClean="0"/>
              <a:t>Дуб в городском округе Саранск.</a:t>
            </a:r>
            <a:r>
              <a:rPr lang="ru-RU" sz="1700" dirty="0"/>
              <a:t> Место паломничества верующих </a:t>
            </a:r>
            <a:r>
              <a:rPr lang="ru-RU" sz="1700" dirty="0" smtClean="0"/>
              <a:t>христиан.  </a:t>
            </a:r>
            <a:r>
              <a:rPr lang="ru-RU" sz="1700" dirty="0"/>
              <a:t>Святой источник хорошо обустроен и обладает целительными свойствами, потому постоянно привлекает большое количество </a:t>
            </a:r>
            <a:r>
              <a:rPr lang="ru-RU" sz="1700" dirty="0" smtClean="0"/>
              <a:t>жителей города и гостей республики. </a:t>
            </a:r>
            <a:r>
              <a:rPr lang="ru-RU" sz="1700" dirty="0"/>
              <a:t>К почитаемому роднику устроен удобный подход и безопасный </a:t>
            </a:r>
            <a:r>
              <a:rPr lang="ru-RU" sz="1700" dirty="0" smtClean="0"/>
              <a:t>спуск.</a:t>
            </a:r>
            <a:endParaRPr lang="ru-RU" sz="1700" dirty="0"/>
          </a:p>
        </p:txBody>
      </p:sp>
      <p:pic>
        <p:nvPicPr>
          <p:cNvPr id="2050" name="Picture 2" descr="http://svyato.info/uploads/posts/2017-02/1487264497_kupalnya-rodnik-svyatoy-istochnik-kazanskoy-ikony-bozhiey-materi-selo-kulikovka-gorodskoy-okrug-saransk-respublika-mordov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61871"/>
            <a:ext cx="2382443" cy="3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одник, святой источник Казанской иконы Божией Матери село Кулико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89" y="150670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одник, святой источник Казанской иконы Божией Матери село Кулико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3" y="2780928"/>
            <a:ext cx="1610381" cy="214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404665"/>
            <a:ext cx="8424936" cy="720080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ru-RU" sz="1600" dirty="0">
                <a:solidFill>
                  <a:srgbClr val="FF0000"/>
                </a:solidFill>
              </a:rPr>
              <a:t>Пушкинский парк </a:t>
            </a:r>
            <a:r>
              <a:rPr lang="ru-RU" sz="1600" dirty="0"/>
              <a:t>сегодня - один из </a:t>
            </a:r>
            <a:r>
              <a:rPr lang="ru-RU" sz="1600" dirty="0" smtClean="0"/>
              <a:t>лучших парков отдыха </a:t>
            </a:r>
            <a:r>
              <a:rPr lang="ru-RU" sz="1600" dirty="0"/>
              <a:t>в полосе России. Парк стал местом отдыха людей разного возраста, интересов и пристрастий, гордостью нашей столицы, главной площадкой для проведения крупно масштабных мероприятий. Его тенистые аллеи, густой ковер благоухающих </a:t>
            </a:r>
            <a:r>
              <a:rPr lang="ru-RU" sz="1600" dirty="0" smtClean="0"/>
              <a:t>цветов, водоем с </a:t>
            </a:r>
            <a:r>
              <a:rPr lang="ru-RU" sz="1600" dirty="0" err="1"/>
              <a:t>в</a:t>
            </a:r>
            <a:r>
              <a:rPr lang="ru-RU" sz="1600" dirty="0" err="1" smtClean="0"/>
              <a:t>монтируемыми</a:t>
            </a:r>
            <a:r>
              <a:rPr lang="ru-RU" sz="1600" dirty="0" smtClean="0"/>
              <a:t> фонтанами, </a:t>
            </a:r>
            <a:r>
              <a:rPr lang="ru-RU" sz="1600" dirty="0"/>
              <a:t>чистый воздух привлекают посетителей в будние и выходные дни</a:t>
            </a:r>
            <a:r>
              <a:rPr lang="ru-RU" sz="1600" dirty="0" smtClean="0"/>
              <a:t>.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</a:rPr>
              <a:t> </a:t>
            </a:r>
          </a:p>
        </p:txBody>
      </p:sp>
      <p:pic>
        <p:nvPicPr>
          <p:cNvPr id="3074" name="Picture 2" descr="http://img-fotki.yandex.ru/get/6307/81513296.8b/0_74eb0_9082e28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790"/>
            <a:ext cx="3414777" cy="22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603/81513296.90/0_7b1e9_aa1aeac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54" y="1832965"/>
            <a:ext cx="35395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6438/81513296.b1/0_8e60b_18d43ba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40" y="4005064"/>
            <a:ext cx="3024336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6306/81513296.89/0_749ee_275bbbdd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66" y="3991861"/>
            <a:ext cx="3044264" cy="20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528" y="404664"/>
            <a:ext cx="4465191" cy="1296144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Одним из лучших мест для прогулок на свежем воздухе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Пролетарский парк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располагающийся в лесостепной зоне города Саранск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i="1" dirty="0" smtClean="0"/>
              <a:t>На территории парка оборудованы дорожки для прогулок, а также «зеленые» зоны отдыха.</a:t>
            </a:r>
            <a:endParaRPr kumimoji="0" lang="ru-RU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6016" y="3789040"/>
            <a:ext cx="4032448" cy="266429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pic>
        <p:nvPicPr>
          <p:cNvPr id="4098" name="Picture 2" descr="Парк культуры и отдыха Пролетарского района, Саран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2" y="1940502"/>
            <a:ext cx="36747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етский игровой комплекс, парк Пролетарского района, Сара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93" y="451163"/>
            <a:ext cx="3669254" cy="24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Картинки по запросу па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пар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56" y="3046756"/>
            <a:ext cx="3708973" cy="222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Урна-зонтик, парк Пролетарского района, Саранс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14" y="5206604"/>
            <a:ext cx="19454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Урна-пушка, парк Пролетарского района, Саранс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9" y="4531563"/>
            <a:ext cx="1911516" cy="1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73808" y="5445224"/>
            <a:ext cx="48473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Урны </a:t>
            </a:r>
            <a:r>
              <a:rPr lang="ru-RU" sz="1600" dirty="0"/>
              <a:t>для мусора, кстати, оригинальные. </a:t>
            </a:r>
            <a:endParaRPr lang="ru-RU" sz="1600" dirty="0" smtClean="0"/>
          </a:p>
          <a:p>
            <a:r>
              <a:rPr lang="ru-RU" sz="1600" dirty="0" smtClean="0"/>
              <a:t>Вот урна-зонтик, а также урна-пушка)</a:t>
            </a:r>
          </a:p>
          <a:p>
            <a:r>
              <a:rPr lang="ru-RU" sz="1600" dirty="0" smtClean="0"/>
              <a:t>Такими креативными идеями руководство парка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ризывает посетителей соблюдать чистоту.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есто саранска по благоустроенности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4860540" cy="346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4306" y="404663"/>
            <a:ext cx="33661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Саранск </a:t>
            </a:r>
            <a:r>
              <a:rPr lang="ru-RU" sz="1400" dirty="0">
                <a:solidFill>
                  <a:srgbClr val="FF0000"/>
                </a:solidFill>
              </a:rPr>
              <a:t>– самый благоустроенный город России</a:t>
            </a:r>
            <a:r>
              <a:rPr lang="ru-RU" sz="1400" dirty="0"/>
              <a:t>. </a:t>
            </a:r>
            <a:r>
              <a:rPr lang="ru-RU" sz="1400" dirty="0" smtClean="0"/>
              <a:t> В </a:t>
            </a:r>
            <a:r>
              <a:rPr lang="ru-RU" sz="1400" dirty="0"/>
              <a:t>2011 году он получил такой почетный титул. А в 2012 году поделил почетное второе место с Благовещенском. Два года подряд город находился на лидирующих позициях всероссийского рейтинга.</a:t>
            </a:r>
          </a:p>
          <a:p>
            <a:pPr fontAlgn="base"/>
            <a:r>
              <a:rPr lang="ru-RU" sz="1400" dirty="0"/>
              <a:t>Саранск является столицей Мордовии. В начале 2000-х годов общий подъем в России сказался и на этом городе. Постепенно стала развиваться инфраструктура, начали строительство стадиона «Юбилейный», были отстроены несколько новых крупных жилых кварталов, продолжается строительство двух кольцевых автодорог</a:t>
            </a:r>
            <a:r>
              <a:rPr lang="ru-RU" sz="1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00506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     Здесь </a:t>
            </a:r>
            <a:r>
              <a:rPr lang="ru-RU" dirty="0"/>
              <a:t>регулярно проходят спортивные мероприятия. Кроме того, он был занесен в список тех городов, в которых будут проведены футбольные матчи чемпионата мира в 2018 году.</a:t>
            </a:r>
          </a:p>
          <a:p>
            <a:pPr fontAlgn="base"/>
            <a:r>
              <a:rPr lang="ru-RU" dirty="0" smtClean="0"/>
              <a:t>    С </a:t>
            </a:r>
            <a:r>
              <a:rPr lang="ru-RU" dirty="0"/>
              <a:t>2004 года город участвовал во всероссийском конкурсе. И вот, в 2011 году наконец-то произошло долгожданное событие. Победителем конкурса стал Саранск – самый благоустроенный город России. При этом город неоднократно занимал и другие почетные места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0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76672"/>
            <a:ext cx="3682752" cy="216024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/>
              <a:t> </a:t>
            </a:r>
            <a:r>
              <a:rPr lang="ru-RU" sz="1400" dirty="0" smtClean="0"/>
              <a:t>А как в городе обстоят дела с </a:t>
            </a:r>
            <a:r>
              <a:rPr lang="ru-RU" sz="1400" dirty="0">
                <a:solidFill>
                  <a:srgbClr val="FF0000"/>
                </a:solidFill>
              </a:rPr>
              <a:t>экологическими проблемами</a:t>
            </a:r>
            <a:r>
              <a:rPr lang="ru-RU" sz="1400" dirty="0"/>
              <a:t>? Вопрос, надо сказать, не из простых. С одной стороны в городе много промышленных предприятий, которые годами активно загрязняли и воду, и воздух, и почвы</a:t>
            </a:r>
            <a:r>
              <a:rPr lang="ru-RU" sz="1400" dirty="0" smtClean="0"/>
              <a:t>. Это и завод «Биохимик»,      на протяжении десятилетия производящий пенициллин, </a:t>
            </a:r>
            <a:r>
              <a:rPr lang="ru-RU" sz="1400" dirty="0"/>
              <a:t>антибиотики, кровезаменители,</a:t>
            </a:r>
            <a:r>
              <a:rPr lang="ru-RU" sz="1400" dirty="0" smtClean="0"/>
              <a:t> и завод  </a:t>
            </a:r>
            <a:r>
              <a:rPr lang="ru-RU" sz="1400" dirty="0"/>
              <a:t>«</a:t>
            </a:r>
            <a:r>
              <a:rPr lang="ru-RU" sz="1400" dirty="0" err="1"/>
              <a:t>Электровыпрямитель</a:t>
            </a:r>
            <a:r>
              <a:rPr lang="ru-RU" sz="1400" dirty="0" smtClean="0"/>
              <a:t>», занимающийся и по сей день выпуском солнечных батарей на базе </a:t>
            </a:r>
            <a:r>
              <a:rPr lang="ru-RU" sz="1400" dirty="0" err="1" smtClean="0"/>
              <a:t>тетрахлорида</a:t>
            </a:r>
            <a:r>
              <a:rPr lang="ru-RU" sz="1400" dirty="0" smtClean="0"/>
              <a:t> кремния, так опасного для здоровья человека, и завод «</a:t>
            </a:r>
            <a:r>
              <a:rPr lang="ru-RU" sz="1400" dirty="0" err="1" smtClean="0"/>
              <a:t>Лисма</a:t>
            </a:r>
            <a:r>
              <a:rPr lang="ru-RU" sz="1400" dirty="0" smtClean="0"/>
              <a:t>», «Ламповый завод» и т.д.  </a:t>
            </a:r>
            <a:r>
              <a:rPr lang="ru-RU" sz="1400" dirty="0"/>
              <a:t>Достаточно сказать, что пару десятков лет назад Инсар считался едва ли не самой грязной рекой Европы.</a:t>
            </a:r>
            <a:r>
              <a:rPr lang="ru-RU" sz="1600" dirty="0"/>
              <a:t> </a:t>
            </a:r>
            <a:endParaRPr kumimoji="0" lang="ru-RU" sz="1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0" y="2708920"/>
            <a:ext cx="4248472" cy="3888432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Картинки по запросу река инс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2" y="3355663"/>
            <a:ext cx="3316476" cy="24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лисма сара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03" y="40466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Картинки по запросу загрязнение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загрязнение воздух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артинки по запросу загрязнение воздух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89680"/>
            <a:ext cx="2952328" cy="19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загрязнение в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39" y="2420888"/>
            <a:ext cx="2238375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1178" y="4102051"/>
            <a:ext cx="5553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С другой стороны, активно </a:t>
            </a:r>
            <a:r>
              <a:rPr lang="ru-RU" sz="1200" dirty="0" err="1" smtClean="0"/>
              <a:t>проводящиеся</a:t>
            </a:r>
            <a:r>
              <a:rPr lang="ru-RU" sz="1200" dirty="0"/>
              <a:t> </a:t>
            </a:r>
            <a:r>
              <a:rPr lang="ru-RU" sz="1200" dirty="0" smtClean="0">
                <a:solidFill>
                  <a:srgbClr val="00B050"/>
                </a:solidFill>
              </a:rPr>
              <a:t>природоохранные </a:t>
            </a:r>
            <a:r>
              <a:rPr lang="ru-RU" sz="1200" dirty="0">
                <a:solidFill>
                  <a:srgbClr val="00B050"/>
                </a:solidFill>
              </a:rPr>
              <a:t>мероприятия</a:t>
            </a:r>
            <a:r>
              <a:rPr lang="ru-RU" sz="1200" dirty="0"/>
              <a:t> </a:t>
            </a:r>
            <a:endParaRPr lang="ru-RU" sz="1200" dirty="0" smtClean="0"/>
          </a:p>
          <a:p>
            <a:pPr algn="just"/>
            <a:r>
              <a:rPr lang="ru-RU" sz="1200" dirty="0" smtClean="0"/>
              <a:t>все-таки начали приносить </a:t>
            </a:r>
            <a:r>
              <a:rPr lang="ru-RU" sz="1200" dirty="0"/>
              <a:t>свои плоды. В Инсаре появилась рыба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/>
              <a:t>Мордовия и Саранск полностью, фактически на 100 процентов, </a:t>
            </a:r>
            <a:endParaRPr lang="ru-RU" sz="1200" dirty="0" smtClean="0"/>
          </a:p>
          <a:p>
            <a:pPr algn="just"/>
            <a:r>
              <a:rPr lang="ru-RU" sz="1200" dirty="0" smtClean="0"/>
              <a:t>газифицированы</a:t>
            </a:r>
            <a:r>
              <a:rPr lang="ru-RU" sz="1200" dirty="0"/>
              <a:t>. Так что черного дыма из заводской трубы </a:t>
            </a:r>
            <a:r>
              <a:rPr lang="ru-RU" sz="1200" dirty="0" smtClean="0"/>
              <a:t>здесь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больше не увидишь. На месте ряда экологически </a:t>
            </a:r>
            <a:r>
              <a:rPr lang="ru-RU" sz="1200" dirty="0" smtClean="0"/>
              <a:t>неблагополучных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предприятий выросли современные, у которых вредные выбросы </a:t>
            </a:r>
            <a:endParaRPr lang="ru-RU" sz="1200" dirty="0" smtClean="0"/>
          </a:p>
          <a:p>
            <a:pPr algn="just"/>
            <a:r>
              <a:rPr lang="ru-RU" sz="1200" dirty="0" smtClean="0"/>
              <a:t>сведены </a:t>
            </a:r>
            <a:r>
              <a:rPr lang="ru-RU" sz="1200" dirty="0"/>
              <a:t>к минимуму. Все это привело к тому, что </a:t>
            </a:r>
            <a:r>
              <a:rPr lang="ru-RU" sz="1200" dirty="0" smtClean="0"/>
              <a:t>экологическая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ситуация уверенно улучшается.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0375" y="5843021"/>
            <a:ext cx="836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Нельзя не упомянуть и тот факт, что Саранску крупно </a:t>
            </a:r>
            <a:r>
              <a:rPr lang="ru-RU" sz="1200" dirty="0">
                <a:solidFill>
                  <a:srgbClr val="00B050"/>
                </a:solidFill>
              </a:rPr>
              <a:t>повезло с водой</a:t>
            </a:r>
            <a:r>
              <a:rPr lang="ru-RU" sz="1200" dirty="0"/>
              <a:t>. В отличие от соседних городов, использующих воду речную, Саранск пьет воду исключительно артезианскую, высокую качеством. Другой вопрос, что такова она лишь на выходе из скважины. Из-за изношенности городской водопроводной сети, а это общая беда для всей России, до потребителя она доходит уже загрязненной.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Участие «кружковцев» в экологической жизни родного города.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7544" y="1268760"/>
            <a:ext cx="4464496" cy="3312367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Экологические проблемы, рассматриваемые «кружковцами» на занятиях, не оставили их равнодушными. Так, например, в ходе занятия, посвященному зимовке птиц, учениками и педагогами были сооружены скворечники для птиц, а также кормушки, запасы которых пополняются «кружковцами» каждую неделю.    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860032" y="3717032"/>
            <a:ext cx="3888432" cy="2016125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832062"/>
            <a:ext cx="3202206" cy="21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4191"/>
            <a:ext cx="3122583" cy="20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7584"/>
            <a:ext cx="3668694" cy="23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Участие «кружковцев» в экологической жизни родного города.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15816" y="5733256"/>
            <a:ext cx="5710088" cy="963613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/>
              <a:t>Проблема </a:t>
            </a:r>
            <a:r>
              <a:rPr lang="ru-RU" sz="1600" b="1" dirty="0" smtClean="0">
                <a:solidFill>
                  <a:srgbClr val="FF0000"/>
                </a:solidFill>
              </a:rPr>
              <a:t>незаконной вырубки лесов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остро стоит в нашем регионе.</a:t>
            </a:r>
            <a:r>
              <a:rPr lang="ru-RU" sz="1600" dirty="0"/>
              <a:t> В настоящее время браконьерская вырубка достигла огромных масштабов. Объем незаконной рубки составляет более 20 % всей лесозаготовки. Нарушителями закона уничтожаются огромные площади </a:t>
            </a:r>
            <a:r>
              <a:rPr lang="ru-RU" sz="1600" dirty="0" smtClean="0"/>
              <a:t>леса, в том числе и елового массива. В предновогодние занятия «кружковцы» активно проводили агитацию местного населения по предотвращению незаконной вырубки елей и сосен. Учениками и педагогами были подготовлены и развешены по районам города </a:t>
            </a:r>
            <a:r>
              <a:rPr lang="ru-RU" sz="1600" b="1" dirty="0" smtClean="0">
                <a:solidFill>
                  <a:srgbClr val="00B050"/>
                </a:solidFill>
              </a:rPr>
              <a:t>агитационные плакаты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35" y="1340768"/>
            <a:ext cx="3321066" cy="23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57" y="3656367"/>
            <a:ext cx="3252141" cy="22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16" y="3933056"/>
            <a:ext cx="3492131" cy="23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470</TotalTime>
  <Words>948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Артем</cp:lastModifiedBy>
  <cp:revision>38</cp:revision>
  <dcterms:created xsi:type="dcterms:W3CDTF">2013-08-23T08:38:35Z</dcterms:created>
  <dcterms:modified xsi:type="dcterms:W3CDTF">2017-03-11T12:07:29Z</dcterms:modified>
</cp:coreProperties>
</file>